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59" r:id="rId6"/>
    <p:sldId id="279" r:id="rId7"/>
    <p:sldId id="280" r:id="rId8"/>
    <p:sldId id="281" r:id="rId9"/>
    <p:sldId id="260" r:id="rId10"/>
    <p:sldId id="283" r:id="rId11"/>
    <p:sldId id="263" r:id="rId12"/>
    <p:sldId id="264" r:id="rId13"/>
    <p:sldId id="262" r:id="rId14"/>
    <p:sldId id="261" r:id="rId15"/>
    <p:sldId id="274" r:id="rId16"/>
    <p:sldId id="275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6" r:id="rId25"/>
    <p:sldId id="282" r:id="rId26"/>
    <p:sldId id="272" r:id="rId27"/>
    <p:sldId id="273" r:id="rId28"/>
    <p:sldId id="277" r:id="rId29"/>
    <p:sldId id="278" r:id="rId30"/>
  </p:sldIdLst>
  <p:sldSz cx="9144000" cy="6858000" type="screen4x3"/>
  <p:notesSz cx="6646863" cy="97774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/>
  </p:normalViewPr>
  <p:slideViewPr>
    <p:cSldViewPr>
      <p:cViewPr>
        <p:scale>
          <a:sx n="78" d="100"/>
          <a:sy n="78" d="100"/>
        </p:scale>
        <p:origin x="-109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EDCCE-8FC3-4159-B6BE-AD7487966AF1}" type="datetimeFigureOut">
              <a:rPr lang="zh-CN" altLang="en-US" smtClean="0"/>
              <a:pPr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89CC4-6156-4BFA-9A8C-2E9AACD013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7dp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7dp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nshion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zhouhao\Desktop\&#19975;&#20154;&#26827;&#29260;&#36187;\&#24328;&#26827;&#32781;&#22823;&#29260;.mp4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628800"/>
            <a:ext cx="4600575" cy="1257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3491880" y="3573016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赞助商权益</a:t>
            </a:r>
            <a:endParaRPr lang="zh-CN" altLang="en-US" sz="54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比赛直播：赞助商元素呈现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4211960" y="55892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现场连线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08919"/>
            <a:ext cx="4659892" cy="270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09098"/>
            <a:ext cx="4572000" cy="2708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在线游戏平台：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  <a:hlinkClick r:id="rId3"/>
              </a:rPr>
              <a:t>www.17dp.com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主题页面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6478468" y="626680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大赛专题页面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9780" y="2132856"/>
            <a:ext cx="7044220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在线游戏平台：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  <a:hlinkClick r:id="rId3"/>
              </a:rPr>
              <a:t>www.17dp.com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游戏客户端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483768" y="626680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客户端界面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348880"/>
            <a:ext cx="4824536" cy="2712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3248" y="3645024"/>
            <a:ext cx="4720752" cy="2654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社交网络：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@ 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五星体育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492896"/>
            <a:ext cx="6019606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4736" y="1340768"/>
            <a:ext cx="1907704" cy="93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6588224" y="2564904"/>
            <a:ext cx="2304256" cy="3312368"/>
            <a:chOff x="8676456" y="1268760"/>
            <a:chExt cx="2819400" cy="4995119"/>
          </a:xfrm>
        </p:grpSpPr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676456" y="2060848"/>
              <a:ext cx="2802021" cy="42030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154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76456" y="1268760"/>
              <a:ext cx="2819400" cy="8382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2768605" y="614555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990033"/>
                </a:solidFill>
              </a:rPr>
              <a:t>网页版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4288" y="612581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移动客户端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广播：宣传片  滚动播放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其他媒体：通栏广告、专题报道、活动软文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2212441" y="3429000"/>
            <a:ext cx="6608031" cy="3248309"/>
            <a:chOff x="2051720" y="3429000"/>
            <a:chExt cx="6608031" cy="3248309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20272" y="3501008"/>
              <a:ext cx="1485131" cy="86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59" y="4653136"/>
              <a:ext cx="1932215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59832" y="4437112"/>
              <a:ext cx="232410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0" y="3501008"/>
              <a:ext cx="1711846" cy="738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51720" y="3429000"/>
              <a:ext cx="2046734" cy="81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67744" y="5301208"/>
              <a:ext cx="1728192" cy="586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72000" y="5301208"/>
              <a:ext cx="1841239" cy="853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2" name="Picture 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588224" y="5733256"/>
              <a:ext cx="2071527" cy="797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3" name="Picture 1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059832" y="6021288"/>
              <a:ext cx="1656184" cy="656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视频网络：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  <a:hlinkClick r:id="rId3"/>
              </a:rPr>
              <a:t>www.funshion.com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五星体育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3851920" y="6237312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风行网网络视频播出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2276872"/>
            <a:ext cx="6264696" cy="387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6052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城市路演：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195736" y="2686561"/>
            <a:ext cx="3206327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 smtClean="0">
                <a:solidFill>
                  <a:srgbClr val="990033"/>
                </a:solidFill>
              </a:rPr>
              <a:t>活动主题海报，含赞助商元素</a:t>
            </a:r>
          </a:p>
          <a:p>
            <a:pPr>
              <a:lnSpc>
                <a:spcPts val="3000"/>
              </a:lnSpc>
            </a:pPr>
            <a:endParaRPr lang="en-US" altLang="zh-CN" b="1" dirty="0" smtClean="0">
              <a:solidFill>
                <a:srgbClr val="990033"/>
              </a:solidFill>
            </a:endParaRPr>
          </a:p>
          <a:p>
            <a:pPr>
              <a:lnSpc>
                <a:spcPts val="3000"/>
              </a:lnSpc>
            </a:pPr>
            <a:r>
              <a:rPr lang="en-US" altLang="zh-CN" b="1" dirty="0" smtClean="0">
                <a:solidFill>
                  <a:srgbClr val="990033"/>
                </a:solidFill>
              </a:rPr>
              <a:t>4000</a:t>
            </a:r>
            <a:r>
              <a:rPr lang="zh-CN" altLang="en-US" b="1" dirty="0" smtClean="0">
                <a:solidFill>
                  <a:srgbClr val="990033"/>
                </a:solidFill>
              </a:rPr>
              <a:t>张贴至全市</a:t>
            </a:r>
            <a:r>
              <a:rPr lang="en-US" altLang="zh-CN" b="1" dirty="0" smtClean="0">
                <a:solidFill>
                  <a:srgbClr val="990033"/>
                </a:solidFill>
              </a:rPr>
              <a:t>20</a:t>
            </a:r>
            <a:r>
              <a:rPr lang="zh-CN" altLang="en-US" b="1" dirty="0" smtClean="0">
                <a:solidFill>
                  <a:srgbClr val="990033"/>
                </a:solidFill>
              </a:rPr>
              <a:t>个街道社区</a:t>
            </a:r>
            <a:endParaRPr lang="en-US" altLang="zh-CN" b="1" dirty="0" smtClean="0">
              <a:solidFill>
                <a:srgbClr val="990033"/>
              </a:solidFill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420825"/>
            <a:ext cx="3600400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051720" y="6413266"/>
            <a:ext cx="709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现场：万人网络突围、同场竞技、淘汰晋级。全新视野！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8195" name="Picture 3" descr="C:\Users\zhouhao\Desktop\万人棋牌赛\照片\IMG_0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204864"/>
            <a:ext cx="5310912" cy="396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Users\zhouhao\Desktop\万人棋牌赛\照片\IMG_00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204864"/>
            <a:ext cx="2958108" cy="3960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赞助商巨幅海报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8194" name="Picture 2" descr="C:\Users\zhouhao\Desktop\万人棋牌赛\照片\IMG_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276872"/>
            <a:ext cx="5205999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zhouhao\Desktop\万人棋牌赛\照片\IMG_0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8686" y="2276872"/>
            <a:ext cx="2903507" cy="3887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赞助商品牌栏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10242" name="Picture 2" descr="C:\Users\zhouhao\Desktop\万人棋牌赛\照片\IMG_0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76872"/>
            <a:ext cx="5109593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Users\zhouhao\Desktop\万人棋牌赛\照片\IMG_0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484784"/>
            <a:ext cx="3203848" cy="2392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C:\Users\zhouhao\Desktop\万人棋牌赛\照片\IMG_00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077072"/>
            <a:ext cx="318144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556792"/>
            <a:ext cx="6948264" cy="44525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  <a:buFont typeface="Arial" pitchFamily="34" charset="0"/>
              <a:buChar char="•"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五星体育“万人棋牌赛”通过电视、广播、在线游戏平台、平面媒体、社交网络、在线视频等为赞助企业提供全媒体赞助回报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5500"/>
              </a:lnSpc>
              <a:buFont typeface="Arial" pitchFamily="34" charset="0"/>
              <a:buChar char="•"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活动平台融入赞助企业品牌和产品元素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5500"/>
              </a:lnSpc>
              <a:buFont typeface="Arial" pitchFamily="34" charset="0"/>
              <a:buChar char="•"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品牌呈现形式丰富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5500"/>
              </a:lnSpc>
              <a:buFont typeface="Arial" pitchFamily="34" charset="0"/>
              <a:buChar char="•"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商业元素自然植入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5500"/>
              </a:lnSpc>
              <a:buFont typeface="Arial" pitchFamily="34" charset="0"/>
              <a:buChar char="•"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受众目标直接触达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9141" y="3933056"/>
            <a:ext cx="4154859" cy="2755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851021" y="6361583"/>
            <a:ext cx="2081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990033"/>
                </a:solidFill>
              </a:rPr>
              <a:t>2013</a:t>
            </a:r>
            <a:r>
              <a:rPr lang="zh-CN" altLang="en-US" sz="1400" dirty="0" smtClean="0">
                <a:solidFill>
                  <a:srgbClr val="990033"/>
                </a:solidFill>
              </a:rPr>
              <a:t>年</a:t>
            </a:r>
            <a:r>
              <a:rPr lang="en-US" altLang="zh-CN" sz="1400" dirty="0" smtClean="0">
                <a:solidFill>
                  <a:srgbClr val="990033"/>
                </a:solidFill>
              </a:rPr>
              <a:t>8</a:t>
            </a:r>
            <a:r>
              <a:rPr lang="zh-CN" altLang="en-US" sz="1400" dirty="0" smtClean="0">
                <a:solidFill>
                  <a:srgbClr val="990033"/>
                </a:solidFill>
              </a:rPr>
              <a:t>月</a:t>
            </a:r>
            <a:r>
              <a:rPr lang="en-US" altLang="zh-CN" sz="1400" dirty="0" smtClean="0">
                <a:solidFill>
                  <a:srgbClr val="990033"/>
                </a:solidFill>
              </a:rPr>
              <a:t>17</a:t>
            </a:r>
            <a:r>
              <a:rPr lang="zh-CN" altLang="en-US" sz="1400" dirty="0" smtClean="0">
                <a:solidFill>
                  <a:srgbClr val="990033"/>
                </a:solidFill>
              </a:rPr>
              <a:t>日比赛场景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赞助商采访背景墙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11266" name="Picture 2" descr="C:\Users\zhouhao\Desktop\万人棋牌赛\照片\IMG_00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276872"/>
            <a:ext cx="530240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3488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赞助商品牌海报</a:t>
            </a:r>
            <a:r>
              <a:rPr lang="en-US" altLang="zh-CN" sz="2000" b="1" dirty="0" smtClean="0">
                <a:solidFill>
                  <a:srgbClr val="990033"/>
                </a:solidFill>
              </a:rPr>
              <a:t>——</a:t>
            </a:r>
            <a:r>
              <a:rPr lang="zh-CN" altLang="en-US" sz="2000" b="1" dirty="0" smtClean="0">
                <a:solidFill>
                  <a:srgbClr val="990033"/>
                </a:solidFill>
              </a:rPr>
              <a:t>冠军大奖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12290" name="Picture 2" descr="C:\Users\zhouhao\Desktop\万人棋牌赛\照片\IMG_0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276872"/>
            <a:ext cx="5287830" cy="394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</a:t>
            </a:r>
            <a:r>
              <a:rPr lang="zh-CN" altLang="en-US" sz="2000" b="1" dirty="0">
                <a:solidFill>
                  <a:srgbClr val="990033"/>
                </a:solidFill>
              </a:rPr>
              <a:t>展区</a:t>
            </a:r>
          </a:p>
        </p:txBody>
      </p:sp>
      <p:pic>
        <p:nvPicPr>
          <p:cNvPr id="13314" name="Picture 2" descr="C:\Users\zhouhao\Desktop\万人棋牌赛\照片\IMG_00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204864"/>
            <a:ext cx="2880320" cy="3856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5" name="Picture 3" descr="C:\Users\zhouhao\Desktop\万人棋牌赛\照片\IMG_00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153" y="2204864"/>
            <a:ext cx="5205999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38" name="Picture 2" descr="C:\Users\zhouhao\Desktop\万人棋牌赛\照片\IMG_01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068960"/>
            <a:ext cx="4027687" cy="3008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9" name="Picture 3" descr="C:\Users\zhouhao\Desktop\万人棋牌赛\照片\IMG_01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658554"/>
            <a:ext cx="3312368" cy="4434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296830" y="6381328"/>
            <a:ext cx="250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赞助商品牌产品展示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4296830" y="6381328"/>
            <a:ext cx="250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赞助商品牌产品展示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17410" name="Picture 2" descr="C:\Users\zhouhao\Desktop\万人棋牌赛\照片\IMG_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566736"/>
            <a:ext cx="3488517" cy="4670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4296830" y="6381328"/>
            <a:ext cx="250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赞助商品牌产品展示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4098" name="Picture 2" descr="C:\Users\zhouhao\Desktop\万人棋牌赛\照片\IMG_01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276872"/>
            <a:ext cx="5112568" cy="3818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zhouhao\Desktop\万人棋牌赛\照片\IMG_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08992" y="3735376"/>
            <a:ext cx="2990151" cy="2233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5" name="Picture 5" descr="C:\Users\zhouhao\Desktop\万人棋牌赛\照片\IMG_00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5" y="3297566"/>
            <a:ext cx="2195736" cy="2939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843808" y="6361583"/>
            <a:ext cx="5811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台卡、参赛者小礼品、工作证</a:t>
            </a:r>
            <a:r>
              <a:rPr lang="en-US" altLang="zh-CN" sz="2000" b="1" dirty="0" smtClean="0">
                <a:solidFill>
                  <a:srgbClr val="990033"/>
                </a:solidFill>
              </a:rPr>
              <a:t>——</a:t>
            </a:r>
            <a:r>
              <a:rPr lang="zh-CN" altLang="en-US" sz="2000" b="1" dirty="0" smtClean="0">
                <a:solidFill>
                  <a:srgbClr val="990033"/>
                </a:solidFill>
              </a:rPr>
              <a:t>赞助商品牌呈现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  <p:pic>
        <p:nvPicPr>
          <p:cNvPr id="15363" name="Picture 3" descr="C:\Users\zhouhao\Desktop\万人棋牌赛\照片\IMG_00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-395221" y="2672093"/>
            <a:ext cx="3123208" cy="2332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4" name="Picture 4" descr="C:\Users\zhouhao\Desktop\万人棋牌赛\照片\IMG_00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691632" y="1628800"/>
            <a:ext cx="2198712" cy="2943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528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现场：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6" name="Picture 2" descr="C:\Users\zhouhao\Desktop\万人棋牌赛\照片\IMG_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2304256" cy="308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7" name="Picture 3" descr="C:\Users\zhouhao\Desktop\万人棋牌赛\照片\IMG_00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284984"/>
            <a:ext cx="2286921" cy="3061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8" name="Picture 4" descr="C:\Users\zhouhao\Desktop\万人棋牌赛\照片\IMG_00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3590" y="3212976"/>
            <a:ext cx="2250409" cy="3012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9" name="Picture 5" descr="C:\Users\zhouhao\Desktop\万人棋牌赛\照片\IMG_00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700807"/>
            <a:ext cx="2232248" cy="2988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2843808" y="6361583"/>
            <a:ext cx="4572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990033"/>
                </a:solidFill>
              </a:rPr>
              <a:t>参赛者手礼：赞助商产品、宣传品赠送</a:t>
            </a:r>
            <a:endParaRPr lang="zh-CN" altLang="en-US" sz="20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556792"/>
            <a:ext cx="6948264" cy="36830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赞助类型：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总冠</a:t>
            </a: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名</a:t>
            </a:r>
            <a:endParaRPr lang="en-US" altLang="zh-CN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联合冠名</a:t>
            </a:r>
            <a:endParaRPr lang="en-US" altLang="zh-CN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特别</a:t>
            </a: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赞助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3212976"/>
            <a:ext cx="6948264" cy="6052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en-US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end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宣传片：  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秒大赛宣传片，全天滚动播放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弈棋耍大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27784" y="3284983"/>
            <a:ext cx="5112568" cy="3408379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501008"/>
            <a:ext cx="513142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电视新闻报道：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924944"/>
            <a:ext cx="4432871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2383" y="2924944"/>
            <a:ext cx="4424113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2267744" y="6453336"/>
            <a:ext cx="2119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990033"/>
                </a:solidFill>
              </a:rPr>
              <a:t>2013</a:t>
            </a:r>
            <a:r>
              <a:rPr lang="zh-CN" altLang="en-US" sz="1200" dirty="0" smtClean="0">
                <a:solidFill>
                  <a:srgbClr val="990033"/>
                </a:solidFill>
              </a:rPr>
              <a:t>年</a:t>
            </a:r>
            <a:r>
              <a:rPr lang="en-US" altLang="zh-CN" sz="1200" dirty="0" smtClean="0">
                <a:solidFill>
                  <a:srgbClr val="990033"/>
                </a:solidFill>
              </a:rPr>
              <a:t>8</a:t>
            </a:r>
            <a:r>
              <a:rPr lang="zh-CN" altLang="en-US" sz="1200" dirty="0" smtClean="0">
                <a:solidFill>
                  <a:srgbClr val="990033"/>
                </a:solidFill>
              </a:rPr>
              <a:t>月</a:t>
            </a:r>
            <a:r>
              <a:rPr lang="en-US" altLang="zh-CN" sz="1200" dirty="0" smtClean="0">
                <a:solidFill>
                  <a:srgbClr val="990033"/>
                </a:solidFill>
              </a:rPr>
              <a:t>17</a:t>
            </a:r>
            <a:r>
              <a:rPr lang="zh-CN" altLang="en-US" sz="1200" dirty="0" smtClean="0">
                <a:solidFill>
                  <a:srgbClr val="990033"/>
                </a:solidFill>
              </a:rPr>
              <a:t>日比赛现场报道</a:t>
            </a:r>
            <a:endParaRPr lang="zh-CN" altLang="en-US" sz="1200" dirty="0">
              <a:solidFill>
                <a:srgbClr val="99003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6021288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活动报道，结合赞助商元素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zhouhao\Desktop\万人棋牌赛\照片\IMG_0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8607" y="4365104"/>
            <a:ext cx="2351865" cy="1756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比赛直播：全程累计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小时直播赛况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4355976" y="6237312"/>
            <a:ext cx="24400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990033"/>
                </a:solidFill>
              </a:rPr>
              <a:t>2013</a:t>
            </a:r>
            <a:r>
              <a:rPr lang="zh-CN" altLang="en-US" sz="1400" dirty="0" smtClean="0">
                <a:solidFill>
                  <a:srgbClr val="990033"/>
                </a:solidFill>
              </a:rPr>
              <a:t>年</a:t>
            </a:r>
            <a:r>
              <a:rPr lang="en-US" altLang="zh-CN" sz="1400" dirty="0" smtClean="0">
                <a:solidFill>
                  <a:srgbClr val="990033"/>
                </a:solidFill>
              </a:rPr>
              <a:t>8</a:t>
            </a:r>
            <a:r>
              <a:rPr lang="zh-CN" altLang="en-US" sz="1400" dirty="0" smtClean="0">
                <a:solidFill>
                  <a:srgbClr val="990033"/>
                </a:solidFill>
              </a:rPr>
              <a:t>月</a:t>
            </a:r>
            <a:r>
              <a:rPr lang="en-US" altLang="zh-CN" sz="1400" dirty="0" smtClean="0">
                <a:solidFill>
                  <a:srgbClr val="990033"/>
                </a:solidFill>
              </a:rPr>
              <a:t>17</a:t>
            </a:r>
            <a:r>
              <a:rPr lang="zh-CN" altLang="en-US" sz="1400" dirty="0" smtClean="0">
                <a:solidFill>
                  <a:srgbClr val="990033"/>
                </a:solidFill>
              </a:rPr>
              <a:t>日比赛现场报道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708920"/>
            <a:ext cx="5186400" cy="340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zhouhao\Desktop\万人棋牌赛\照片\IMG_01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8607" y="2708920"/>
            <a:ext cx="2348294" cy="1753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比赛直播：赞助商元素呈现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4211960" y="6093296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990033"/>
                </a:solidFill>
              </a:rPr>
              <a:t>主持</a:t>
            </a:r>
            <a:r>
              <a:rPr lang="zh-CN" altLang="en-US" sz="1400" dirty="0" smtClean="0">
                <a:solidFill>
                  <a:srgbClr val="990033"/>
                </a:solidFill>
              </a:rPr>
              <a:t>人口播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477" y="3068960"/>
            <a:ext cx="426852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068960"/>
            <a:ext cx="458584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比赛直播：赞助商元素呈现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780928"/>
            <a:ext cx="4392488" cy="2772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780928"/>
            <a:ext cx="4332941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4067944" y="609329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奖品标版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比赛直播：赞助商元素呈现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99" y="2780927"/>
            <a:ext cx="4644425" cy="2822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6816" y="2780927"/>
            <a:ext cx="4377184" cy="2769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3995936" y="602128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转播画面呈现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3425291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195736" y="1628800"/>
            <a:ext cx="6948264" cy="11182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电视：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比赛直播：赞助商元素呈现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0" y="0"/>
            <a:ext cx="2051720" cy="6858000"/>
            <a:chOff x="0" y="0"/>
            <a:chExt cx="2051720" cy="68580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720" cy="436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4664"/>
              <a:ext cx="2051720" cy="645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790" y="2708920"/>
            <a:ext cx="4274677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2051720" y="5733256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赞助商采访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5733256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90033"/>
                </a:solidFill>
              </a:rPr>
              <a:t>赞助商背景板前：选手采访</a:t>
            </a:r>
            <a:endParaRPr lang="zh-CN" altLang="en-US" sz="1400" dirty="0">
              <a:solidFill>
                <a:srgbClr val="990033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9775" y="2708920"/>
            <a:ext cx="4403179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384</Words>
  <Application>Microsoft Office PowerPoint</Application>
  <PresentationFormat>全屏显示(4:3)</PresentationFormat>
  <Paragraphs>79</Paragraphs>
  <Slides>29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zhouhao</dc:creator>
  <cp:lastModifiedBy>zhouhao</cp:lastModifiedBy>
  <cp:revision>72</cp:revision>
  <dcterms:created xsi:type="dcterms:W3CDTF">2013-08-21T06:11:26Z</dcterms:created>
  <dcterms:modified xsi:type="dcterms:W3CDTF">2013-08-26T03:44:11Z</dcterms:modified>
</cp:coreProperties>
</file>